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58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>
        <p:scale>
          <a:sx n="95" d="100"/>
          <a:sy n="95" d="100"/>
        </p:scale>
        <p:origin x="1836" y="-1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OHiLI0lD-q0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837F802-2450-0A4F-A130-31C80B2A849F}"/>
              </a:ext>
            </a:extLst>
          </p:cNvPr>
          <p:cNvGraphicFramePr>
            <a:graphicFrameLocks noGrp="1"/>
          </p:cNvGraphicFramePr>
          <p:nvPr/>
        </p:nvGraphicFramePr>
        <p:xfrm>
          <a:off x="636104" y="1226560"/>
          <a:ext cx="10774020" cy="1055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3172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7456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31739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350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622118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293417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يحدد متى يحتاج إلى الدعم واستخدام هذا الدعم بفعالية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يطور  أدائه مهنيا من خلال الاستفادة من الخبرة العملية في بيئة التعلم والعمل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تطوير الأداء في  البيئة 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يظهر مهارة الإستعداد للعمل 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524315" y="522238"/>
            <a:ext cx="227979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الثامن عشر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0406D-E826-5A57-F202-04C20ADA5BBC}"/>
              </a:ext>
            </a:extLst>
          </p:cNvPr>
          <p:cNvSpPr/>
          <p:nvPr/>
        </p:nvSpPr>
        <p:spPr>
          <a:xfrm>
            <a:off x="518273" y="3791806"/>
            <a:ext cx="132440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رابط الفيديو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BF4C7-9D92-3F69-D1F6-721115B37D89}"/>
              </a:ext>
            </a:extLst>
          </p:cNvPr>
          <p:cNvSpPr/>
          <p:nvPr/>
        </p:nvSpPr>
        <p:spPr>
          <a:xfrm>
            <a:off x="1989056" y="3829388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8" name="Picture 7" descr="Qr cod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DAA4CE95-2985-4519-8ABC-0A7469DB00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501" y="2513989"/>
            <a:ext cx="2894768" cy="289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221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40</Words>
  <Application>Microsoft Office PowerPoint</Application>
  <PresentationFormat>شاشة عريضة</PresentationFormat>
  <Paragraphs>10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Sakkal Majalla</vt:lpstr>
      <vt:lpstr>Segoe UI Semilight</vt:lpstr>
      <vt:lpstr>Office Theme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FAYIZ ADNAN FAYIZ ALSAMAKI</cp:lastModifiedBy>
  <cp:revision>14</cp:revision>
  <dcterms:created xsi:type="dcterms:W3CDTF">2023-06-12T14:15:26Z</dcterms:created>
  <dcterms:modified xsi:type="dcterms:W3CDTF">2024-01-11T04:20:40Z</dcterms:modified>
</cp:coreProperties>
</file>